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147475038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283"/>
    <a:srgbClr val="D008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396"/>
    <p:restoredTop sz="94490"/>
  </p:normalViewPr>
  <p:slideViewPr>
    <p:cSldViewPr snapToGrid="0" snapToObjects="1">
      <p:cViewPr varScale="1">
        <p:scale>
          <a:sx n="105" d="100"/>
          <a:sy n="105" d="100"/>
        </p:scale>
        <p:origin x="250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29D8D-977F-41C1-8D21-B15B1892E209}" type="datetimeFigureOut">
              <a:rPr lang="it-IT" smtClean="0"/>
              <a:t>26/05/2023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045E4-3A05-449B-9501-F21BAD12BB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40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6B14B-67FD-0740-86C7-221E2C9C6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DAB9E9-081A-FCAA-9753-643BB26395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62425-193C-6C77-9565-428A4C2A7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BE95-1223-7542-98B7-22687AB1409F}" type="datetimeFigureOut">
              <a:rPr lang="it-IT" smtClean="0"/>
              <a:pPr/>
              <a:t>26/05/2023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920DB-6D7E-523B-9DFB-AC30A1D19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FA4A5-B873-4FAF-5C59-3DA4BF4C2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D2D-EEB1-FA4D-8D9A-C34BDFCFAE6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67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115A7-7204-26E3-08FE-3568ABE16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BC72EC-40BA-EBC4-4FDF-325F02EFE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4BEA8-96E1-D902-EEDF-EE56EA238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BE95-1223-7542-98B7-22687AB1409F}" type="datetimeFigureOut">
              <a:rPr lang="it-IT" smtClean="0"/>
              <a:pPr/>
              <a:t>26/05/2023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1AC98-9759-6F92-1295-DF6D78B2E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E7FBD-D33B-9566-A5EA-97C296B3B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D2D-EEB1-FA4D-8D9A-C34BDFCFAE6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245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449248-BFAA-6C2D-71C1-4CC806BF52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9A07EA-A5CD-4DBC-2BB2-84FB4D8EF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BD2FA-670C-E1C8-2FAC-67E4A2C29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BE95-1223-7542-98B7-22687AB1409F}" type="datetimeFigureOut">
              <a:rPr lang="it-IT" smtClean="0"/>
              <a:pPr/>
              <a:t>26/05/2023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AC450-C930-84AE-791E-0089EAB99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3B32C-51CA-DF5A-4239-0A0DDFB3C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D2D-EEB1-FA4D-8D9A-C34BDFCFAE6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35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E5D03-6141-9369-9A36-D64F50605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1DC18-CC84-F55D-FF1B-7F7DF6565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7D2C9-335A-E449-B35B-927B8D396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BE95-1223-7542-98B7-22687AB1409F}" type="datetimeFigureOut">
              <a:rPr lang="it-IT" smtClean="0"/>
              <a:pPr/>
              <a:t>26/05/2023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83641-BA7A-8192-BDB8-28775343C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1DC29-0D90-B682-2A68-830C41F4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D2D-EEB1-FA4D-8D9A-C34BDFCFAE6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66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A1DF7-DECB-B2FB-2C6B-8B731F935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EF1F7-8A1D-27CE-87BD-F199FA599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09E4B-5CB5-89F3-23BA-C5D5DDE2C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BE95-1223-7542-98B7-22687AB1409F}" type="datetimeFigureOut">
              <a:rPr lang="it-IT" smtClean="0"/>
              <a:pPr/>
              <a:t>26/05/2023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A4E8A-C170-326B-A8F2-87F2A164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5058-78A6-94C9-27EA-FFBCCC047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D2D-EEB1-FA4D-8D9A-C34BDFCFAE6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8963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C4355-F970-FDB9-4BDE-BEF6A2951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2CD44-8283-A6C4-FE25-3DDD864D6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57071-408D-FE94-B721-95FCA628A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F04AB-C7E7-3277-4C82-DCBC385C7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BE95-1223-7542-98B7-22687AB1409F}" type="datetimeFigureOut">
              <a:rPr lang="it-IT" smtClean="0"/>
              <a:pPr/>
              <a:t>26/05/2023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57832-E77B-2558-CCE4-6F8BD33D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1E4D1-0072-867F-6579-CB2163418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D2D-EEB1-FA4D-8D9A-C34BDFCFAE6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857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7DCD8-7184-E580-051F-A5C1A8B76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4033E-7A13-4C23-2B5D-E908B2D0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6AE74-5AA7-DAE5-BAED-BBD41B28E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CA833-A163-934B-B613-1EA1C32D0A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9ED096-3EAB-DF7A-010A-8C6B7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F8A215-02DA-53E7-FB9D-1C7B55448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BE95-1223-7542-98B7-22687AB1409F}" type="datetimeFigureOut">
              <a:rPr lang="it-IT" smtClean="0"/>
              <a:pPr/>
              <a:t>26/05/2023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A81B37-8EA6-623F-3AE9-EF1CF010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AB2C55-4D5C-D6BB-6C88-839074879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D2D-EEB1-FA4D-8D9A-C34BDFCFAE6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113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052CA-7F8E-AC3C-68C6-D9C0AF9DE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832AB0-6BCE-701A-D2C8-C3EAB1A9F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BE95-1223-7542-98B7-22687AB1409F}" type="datetimeFigureOut">
              <a:rPr lang="it-IT" smtClean="0"/>
              <a:pPr/>
              <a:t>26/05/2023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66FE99-6B83-B6C3-E5A9-B7C458392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5D97DE-2FD5-3C1F-6454-FDD11148C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D2D-EEB1-FA4D-8D9A-C34BDFCFAE6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73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569767-F579-BEE2-17FB-3618582FB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BE95-1223-7542-98B7-22687AB1409F}" type="datetimeFigureOut">
              <a:rPr lang="it-IT" smtClean="0"/>
              <a:pPr/>
              <a:t>26/05/2023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310539-BF1A-7471-BFA1-9398B2A8E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ECE7AA-956E-ABE5-9FA8-327BF6419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D2D-EEB1-FA4D-8D9A-C34BDFCFAE6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2016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FEC67-59AF-7FC8-71F9-4712BE740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73BF2-5C24-7476-5B7E-F13173C83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E077F1-E38B-14B2-0635-FBEE38E6D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FDA3F0-AC7F-A795-2ED9-2974683CC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BE95-1223-7542-98B7-22687AB1409F}" type="datetimeFigureOut">
              <a:rPr lang="it-IT" smtClean="0"/>
              <a:pPr/>
              <a:t>26/05/2023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3B5D0-24B3-57C9-6584-D41EAAC82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2B766-2B9C-4858-5A6E-FC7841782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D2D-EEB1-FA4D-8D9A-C34BDFCFAE6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773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F7340-A474-9D5E-661A-35C1F5757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4E7477-3E3B-3C8F-76C1-78E0D1B44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C9865C-091B-EF71-9BA0-C2FAE2BA2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8FA20-9709-F8A8-EDAE-276F065E7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BE95-1223-7542-98B7-22687AB1409F}" type="datetimeFigureOut">
              <a:rPr lang="it-IT" smtClean="0"/>
              <a:pPr/>
              <a:t>26/05/2023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EC4F3-0B21-3FAB-21D1-9530F3AB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9AEBC-9943-836F-3B43-9E547ACDF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D2D-EEB1-FA4D-8D9A-C34BDFCFAE6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763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0E75BE-D813-2611-C28C-1EF63957D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C38DC-CCEF-D81E-E431-F1C76DD14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E8AB8-ECCD-983B-EB27-26FB23F0A7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8BE95-1223-7542-98B7-22687AB1409F}" type="datetimeFigureOut">
              <a:rPr lang="it-IT" smtClean="0"/>
              <a:pPr/>
              <a:t>26/05/2023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1D76D-82FF-8C39-61AB-5AD1BD69C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8D21E-81A9-B546-1B2F-BF5670A9C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E3D2D-EEB1-FA4D-8D9A-C34BDFCFAE6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89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AC707E-59D8-2C3E-FF6A-86E77D1BE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2876"/>
            <a:ext cx="9144000" cy="513772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81638B-0410-2EDC-23BC-71ECC5B7422E}"/>
              </a:ext>
            </a:extLst>
          </p:cNvPr>
          <p:cNvSpPr txBox="1">
            <a:spLocks/>
          </p:cNvSpPr>
          <p:nvPr/>
        </p:nvSpPr>
        <p:spPr>
          <a:xfrm>
            <a:off x="131448" y="2845942"/>
            <a:ext cx="3865199" cy="378565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bg1"/>
                </a:solidFill>
              </a:rPr>
              <a:t>Come and meet us to learn about:</a:t>
            </a:r>
          </a:p>
          <a:p>
            <a:pPr marL="171450" indent="-171450">
              <a:buFontTx/>
              <a:buChar char="-"/>
            </a:pPr>
            <a:r>
              <a:rPr lang="en-GB" b="1" dirty="0">
                <a:solidFill>
                  <a:schemeClr val="bg1"/>
                </a:solidFill>
              </a:rPr>
              <a:t>Our Corporate Finance function</a:t>
            </a:r>
          </a:p>
          <a:p>
            <a:pPr marL="171450" indent="-171450">
              <a:buFontTx/>
              <a:buChar char="-"/>
            </a:pPr>
            <a:r>
              <a:rPr lang="en-GB" b="1" dirty="0">
                <a:solidFill>
                  <a:schemeClr val="bg1"/>
                </a:solidFill>
              </a:rPr>
              <a:t>Early Career programs </a:t>
            </a:r>
          </a:p>
          <a:p>
            <a:pPr marL="171450" indent="-171450">
              <a:buFontTx/>
              <a:buChar char="-"/>
            </a:pPr>
            <a:r>
              <a:rPr lang="en-GB" b="1" dirty="0">
                <a:solidFill>
                  <a:schemeClr val="bg1"/>
                </a:solidFill>
              </a:rPr>
              <a:t>Internships</a:t>
            </a:r>
          </a:p>
          <a:p>
            <a:pPr marL="171450" indent="-171450">
              <a:buFontTx/>
              <a:buChar char="-"/>
            </a:pPr>
            <a:endParaRPr lang="en-GB" sz="2800" b="1" dirty="0">
              <a:solidFill>
                <a:schemeClr val="accent2"/>
              </a:solidFill>
              <a:ea typeface="+mj-ea"/>
              <a:cs typeface="+mj-cs"/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 err="1">
                <a:solidFill>
                  <a:schemeClr val="bg1"/>
                </a:solidFill>
              </a:rPr>
              <a:t>Aula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it-IT" b="1" dirty="0">
                <a:solidFill>
                  <a:schemeClr val="bg1"/>
                </a:solidFill>
              </a:rPr>
              <a:t>D4/005 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The </a:t>
            </a:r>
            <a:r>
              <a:rPr lang="it-IT" b="1" dirty="0" err="1" smtClean="0">
                <a:solidFill>
                  <a:schemeClr val="bg1"/>
                </a:solidFill>
              </a:rPr>
              <a:t>event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is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>
                <a:solidFill>
                  <a:schemeClr val="bg1"/>
                </a:solidFill>
              </a:rPr>
              <a:t>is open to students </a:t>
            </a:r>
            <a:r>
              <a:rPr lang="en-GB" b="1" dirty="0" smtClean="0">
                <a:solidFill>
                  <a:schemeClr val="bg1"/>
                </a:solidFill>
              </a:rPr>
              <a:t>of </a:t>
            </a:r>
            <a:r>
              <a:rPr lang="it-IT" b="1" dirty="0" smtClean="0">
                <a:solidFill>
                  <a:schemeClr val="bg1"/>
                </a:solidFill>
              </a:rPr>
              <a:t>CLM in </a:t>
            </a:r>
            <a:r>
              <a:rPr lang="it-IT" b="1" dirty="0">
                <a:solidFill>
                  <a:schemeClr val="bg1"/>
                </a:solidFill>
              </a:rPr>
              <a:t>Finance and </a:t>
            </a:r>
            <a:r>
              <a:rPr lang="it-IT" b="1" dirty="0" err="1">
                <a:solidFill>
                  <a:schemeClr val="bg1"/>
                </a:solidFill>
              </a:rPr>
              <a:t>Risk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smtClean="0">
                <a:solidFill>
                  <a:schemeClr val="bg1"/>
                </a:solidFill>
              </a:rPr>
              <a:t>Management (FIRM), </a:t>
            </a:r>
            <a:r>
              <a:rPr lang="it-IT" b="1" dirty="0">
                <a:solidFill>
                  <a:schemeClr val="bg1"/>
                </a:solidFill>
              </a:rPr>
              <a:t>Governo </a:t>
            </a:r>
            <a:r>
              <a:rPr lang="it-IT" b="1" dirty="0" smtClean="0">
                <a:solidFill>
                  <a:schemeClr val="bg1"/>
                </a:solidFill>
              </a:rPr>
              <a:t>e Direzione d’Impresa </a:t>
            </a:r>
            <a:r>
              <a:rPr lang="it-IT" b="1" dirty="0" smtClean="0">
                <a:solidFill>
                  <a:schemeClr val="bg1"/>
                </a:solidFill>
              </a:rPr>
              <a:t>(</a:t>
            </a:r>
            <a:r>
              <a:rPr lang="it-IT" b="1" dirty="0" smtClean="0">
                <a:solidFill>
                  <a:schemeClr val="bg1"/>
                </a:solidFill>
              </a:rPr>
              <a:t>GDI</a:t>
            </a:r>
            <a:r>
              <a:rPr lang="it-IT" b="1" dirty="0" smtClean="0">
                <a:solidFill>
                  <a:schemeClr val="bg1"/>
                </a:solidFill>
              </a:rPr>
              <a:t>) </a:t>
            </a:r>
            <a:r>
              <a:rPr lang="it-IT" b="1" dirty="0">
                <a:solidFill>
                  <a:schemeClr val="bg1"/>
                </a:solidFill>
              </a:rPr>
              <a:t>e Accounting, Auditing e </a:t>
            </a:r>
            <a:r>
              <a:rPr lang="it-IT" b="1" dirty="0" smtClean="0">
                <a:solidFill>
                  <a:schemeClr val="bg1"/>
                </a:solidFill>
              </a:rPr>
              <a:t>Controllo (ACC)</a:t>
            </a:r>
            <a:endParaRPr lang="en-GB" b="1" dirty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endParaRPr lang="en-GB" b="1" baseline="30000" dirty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717783-B5B0-4A70-31A2-19864BD88660}"/>
              </a:ext>
            </a:extLst>
          </p:cNvPr>
          <p:cNvSpPr txBox="1">
            <a:spLocks/>
          </p:cNvSpPr>
          <p:nvPr/>
        </p:nvSpPr>
        <p:spPr>
          <a:xfrm>
            <a:off x="556994" y="4781793"/>
            <a:ext cx="2793934" cy="3416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C000"/>
                </a:solidFill>
              </a:rPr>
              <a:t>31</a:t>
            </a:r>
            <a:r>
              <a:rPr lang="en-US" sz="1800" b="1" baseline="30000" dirty="0">
                <a:solidFill>
                  <a:srgbClr val="FFC000"/>
                </a:solidFill>
              </a:rPr>
              <a:t>st</a:t>
            </a:r>
            <a:r>
              <a:rPr lang="en-US" sz="1800" b="1" dirty="0">
                <a:solidFill>
                  <a:srgbClr val="FFC000"/>
                </a:solidFill>
              </a:rPr>
              <a:t> May 2023 3pm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3D61B3-23E1-D924-B434-173F1D911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557" y="1338211"/>
            <a:ext cx="3865199" cy="197527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954387E-BFAE-07D4-C19E-BD908CA80F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588" y="5330354"/>
            <a:ext cx="2070891" cy="604723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6F9EEA40-E160-AD76-BB13-C52EE9D221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t="21764" r="4332" b="19244"/>
          <a:stretch/>
        </p:blipFill>
        <p:spPr bwMode="auto">
          <a:xfrm>
            <a:off x="5676900" y="232592"/>
            <a:ext cx="3467100" cy="654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magine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41" y="121176"/>
            <a:ext cx="1658620" cy="781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2603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3212</TotalTime>
  <Words>55</Words>
  <Application>Microsoft Office PowerPoint</Application>
  <PresentationFormat>Presentazione su schermo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Poppins</vt:lpstr>
      <vt:lpstr>Office Theme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Windows User</cp:lastModifiedBy>
  <cp:revision>179</cp:revision>
  <dcterms:created xsi:type="dcterms:W3CDTF">2017-02-21T10:35:06Z</dcterms:created>
  <dcterms:modified xsi:type="dcterms:W3CDTF">2023-05-26T12:59:28Z</dcterms:modified>
</cp:coreProperties>
</file>